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49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ECE06-61D1-4B91-8CEA-F9F684DFEEB1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BF9420A-0078-473B-B5D8-160280F9D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710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ECE06-61D1-4B91-8CEA-F9F684DFEEB1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BF9420A-0078-473B-B5D8-160280F9D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4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ECE06-61D1-4B91-8CEA-F9F684DFEEB1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BF9420A-0078-473B-B5D8-160280F9D37D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179869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ECE06-61D1-4B91-8CEA-F9F684DFEEB1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BF9420A-0078-473B-B5D8-160280F9D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5848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ECE06-61D1-4B91-8CEA-F9F684DFEEB1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BF9420A-0078-473B-B5D8-160280F9D37D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590106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ECE06-61D1-4B91-8CEA-F9F684DFEEB1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BF9420A-0078-473B-B5D8-160280F9D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6754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ECE06-61D1-4B91-8CEA-F9F684DFEEB1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9420A-0078-473B-B5D8-160280F9D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3358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ECE06-61D1-4B91-8CEA-F9F684DFEEB1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9420A-0078-473B-B5D8-160280F9D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944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ECE06-61D1-4B91-8CEA-F9F684DFEEB1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9420A-0078-473B-B5D8-160280F9D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676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ECE06-61D1-4B91-8CEA-F9F684DFEEB1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BF9420A-0078-473B-B5D8-160280F9D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58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ECE06-61D1-4B91-8CEA-F9F684DFEEB1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BF9420A-0078-473B-B5D8-160280F9D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20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ECE06-61D1-4B91-8CEA-F9F684DFEEB1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BF9420A-0078-473B-B5D8-160280F9D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014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ECE06-61D1-4B91-8CEA-F9F684DFEEB1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9420A-0078-473B-B5D8-160280F9D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16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ECE06-61D1-4B91-8CEA-F9F684DFEEB1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9420A-0078-473B-B5D8-160280F9D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147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ECE06-61D1-4B91-8CEA-F9F684DFEEB1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9420A-0078-473B-B5D8-160280F9D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004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ECE06-61D1-4B91-8CEA-F9F684DFEEB1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BF9420A-0078-473B-B5D8-160280F9D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691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ECE06-61D1-4B91-8CEA-F9F684DFEEB1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BF9420A-0078-473B-B5D8-160280F9D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947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Preparation of ligand with RESP charges using Gaussian and antechamber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Ayesha Fatima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411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89004" y="1274011"/>
            <a:ext cx="8915400" cy="3777622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Get the </a:t>
            </a:r>
            <a:r>
              <a:rPr lang="en-US" dirty="0" err="1" smtClean="0"/>
              <a:t>pdb</a:t>
            </a:r>
            <a:r>
              <a:rPr lang="en-US" dirty="0" smtClean="0"/>
              <a:t> or mol2 file of ligand with hydrogen atoms included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2. Execute command in Ubuntu terminal:</a:t>
            </a:r>
          </a:p>
          <a:p>
            <a:pPr lvl="1"/>
            <a:r>
              <a:rPr lang="en-US" sz="1800" dirty="0" smtClean="0"/>
              <a:t>antechamber -</a:t>
            </a:r>
            <a:r>
              <a:rPr lang="en-US" sz="1800" dirty="0" err="1" smtClean="0"/>
              <a:t>i</a:t>
            </a:r>
            <a:r>
              <a:rPr lang="en-US" sz="1800" dirty="0" smtClean="0"/>
              <a:t> x.pdb -fi </a:t>
            </a:r>
            <a:r>
              <a:rPr lang="en-US" sz="1800" dirty="0" err="1" smtClean="0"/>
              <a:t>pdb</a:t>
            </a:r>
            <a:r>
              <a:rPr lang="en-US" sz="1800" dirty="0" smtClean="0"/>
              <a:t> -o x.dat -</a:t>
            </a:r>
            <a:r>
              <a:rPr lang="en-US" sz="1800" dirty="0" err="1" smtClean="0"/>
              <a:t>fo</a:t>
            </a:r>
            <a:r>
              <a:rPr lang="en-US" sz="1800" dirty="0" smtClean="0"/>
              <a:t> </a:t>
            </a:r>
            <a:r>
              <a:rPr lang="en-US" sz="1800" dirty="0" err="1" smtClean="0"/>
              <a:t>gert</a:t>
            </a:r>
            <a:r>
              <a:rPr lang="en-US" sz="1800" dirty="0" smtClean="0"/>
              <a:t> -</a:t>
            </a:r>
            <a:r>
              <a:rPr lang="en-US" sz="1800" dirty="0" err="1" smtClean="0"/>
              <a:t>gv</a:t>
            </a:r>
            <a:r>
              <a:rPr lang="en-US" sz="1800" dirty="0" smtClean="0"/>
              <a:t> 1 -</a:t>
            </a:r>
            <a:r>
              <a:rPr lang="en-US" sz="1800" dirty="0" err="1" smtClean="0"/>
              <a:t>ge</a:t>
            </a:r>
            <a:r>
              <a:rPr lang="en-US" sz="1800" dirty="0" smtClean="0"/>
              <a:t> </a:t>
            </a:r>
            <a:r>
              <a:rPr lang="en-US" sz="1800" dirty="0" err="1" smtClean="0"/>
              <a:t>x.gesp</a:t>
            </a:r>
            <a:endParaRPr lang="en-US" sz="1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Output file is “.</a:t>
            </a:r>
            <a:r>
              <a:rPr lang="en-US" dirty="0" err="1" smtClean="0"/>
              <a:t>dat</a:t>
            </a:r>
            <a:r>
              <a:rPr lang="en-US" dirty="0" smtClean="0"/>
              <a:t>”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Rename .</a:t>
            </a:r>
            <a:r>
              <a:rPr lang="en-US" dirty="0" err="1" smtClean="0"/>
              <a:t>dat</a:t>
            </a:r>
            <a:r>
              <a:rPr lang="en-US" dirty="0" smtClean="0"/>
              <a:t> file to .</a:t>
            </a:r>
            <a:r>
              <a:rPr lang="en-US" dirty="0" err="1" smtClean="0"/>
              <a:t>gjf</a:t>
            </a:r>
            <a:r>
              <a:rPr lang="en-US" dirty="0" smtClean="0"/>
              <a:t> for use in </a:t>
            </a:r>
            <a:r>
              <a:rPr lang="en-US" dirty="0" err="1" smtClean="0"/>
              <a:t>gaussian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Execute Gaussian for calculation of RESP charges by entering command</a:t>
            </a:r>
          </a:p>
          <a:p>
            <a:pPr lvl="1"/>
            <a:r>
              <a:rPr lang="en-US" sz="1800" dirty="0" smtClean="0"/>
              <a:t>g09 &lt; </a:t>
            </a:r>
            <a:r>
              <a:rPr lang="en-US" sz="1800" dirty="0" err="1" smtClean="0"/>
              <a:t>x.gjf</a:t>
            </a:r>
            <a:r>
              <a:rPr lang="en-US" sz="1800" dirty="0" smtClean="0"/>
              <a:t> &gt; </a:t>
            </a:r>
            <a:r>
              <a:rPr lang="en-US" sz="1800" dirty="0" err="1" smtClean="0"/>
              <a:t>x.out</a:t>
            </a:r>
            <a:r>
              <a:rPr lang="en-US" sz="1800" dirty="0" smtClean="0"/>
              <a:t>&amp;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Output is ‘.</a:t>
            </a:r>
            <a:r>
              <a:rPr lang="en-US" dirty="0" err="1" smtClean="0"/>
              <a:t>gesp</a:t>
            </a:r>
            <a:r>
              <a:rPr lang="en-US" dirty="0" smtClean="0"/>
              <a:t>’ file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Use antechamber to get a ‘</a:t>
            </a:r>
            <a:r>
              <a:rPr lang="en-US" dirty="0" err="1" smtClean="0"/>
              <a:t>prepi</a:t>
            </a:r>
            <a:r>
              <a:rPr lang="en-US" dirty="0" smtClean="0"/>
              <a:t>’ file</a:t>
            </a:r>
          </a:p>
          <a:p>
            <a:pPr lvl="1"/>
            <a:r>
              <a:rPr lang="en-US" sz="1800" dirty="0" smtClean="0"/>
              <a:t>antechamber -</a:t>
            </a:r>
            <a:r>
              <a:rPr lang="en-US" sz="1800" dirty="0" err="1" smtClean="0"/>
              <a:t>i</a:t>
            </a:r>
            <a:r>
              <a:rPr lang="en-US" sz="1800" dirty="0" smtClean="0"/>
              <a:t> </a:t>
            </a:r>
            <a:r>
              <a:rPr lang="en-US" sz="1800" dirty="0" err="1" smtClean="0"/>
              <a:t>x.gesp</a:t>
            </a:r>
            <a:r>
              <a:rPr lang="en-US" sz="1800" dirty="0" smtClean="0"/>
              <a:t> -fi </a:t>
            </a:r>
            <a:r>
              <a:rPr lang="en-US" sz="1800" dirty="0" err="1" smtClean="0"/>
              <a:t>gesp</a:t>
            </a:r>
            <a:r>
              <a:rPr lang="en-US" sz="1800" dirty="0" smtClean="0"/>
              <a:t> -o </a:t>
            </a:r>
            <a:r>
              <a:rPr lang="en-US" sz="1800" dirty="0" err="1" smtClean="0"/>
              <a:t>x.prepi</a:t>
            </a:r>
            <a:r>
              <a:rPr lang="en-US" sz="1800" dirty="0" smtClean="0"/>
              <a:t> -</a:t>
            </a:r>
            <a:r>
              <a:rPr lang="en-US" sz="1800" dirty="0" err="1" smtClean="0"/>
              <a:t>fo</a:t>
            </a:r>
            <a:r>
              <a:rPr lang="en-US" sz="1800" dirty="0" smtClean="0"/>
              <a:t> -</a:t>
            </a:r>
            <a:r>
              <a:rPr lang="en-US" sz="1800" dirty="0" err="1" smtClean="0"/>
              <a:t>prepi</a:t>
            </a:r>
            <a:r>
              <a:rPr lang="en-US" sz="1800" dirty="0" smtClean="0"/>
              <a:t> -c </a:t>
            </a:r>
            <a:r>
              <a:rPr lang="en-US" sz="1800" dirty="0" err="1" smtClean="0"/>
              <a:t>resp</a:t>
            </a:r>
            <a:r>
              <a:rPr lang="en-US" sz="1800" dirty="0" smtClean="0"/>
              <a:t> -eq1 -</a:t>
            </a:r>
            <a:r>
              <a:rPr lang="en-US" sz="1800" dirty="0" err="1" smtClean="0"/>
              <a:t>nc</a:t>
            </a:r>
            <a:r>
              <a:rPr lang="en-US" sz="1800" dirty="0" smtClean="0"/>
              <a:t> 0 -s o –</a:t>
            </a:r>
            <a:r>
              <a:rPr lang="en-US" sz="1800" smtClean="0"/>
              <a:t>at </a:t>
            </a:r>
            <a:r>
              <a:rPr lang="en-US" sz="1800" smtClean="0"/>
              <a:t>amber </a:t>
            </a:r>
            <a:r>
              <a:rPr lang="en-US" sz="1800" dirty="0" smtClean="0"/>
              <a:t>-</a:t>
            </a:r>
            <a:r>
              <a:rPr lang="en-US" sz="1800" dirty="0" err="1" smtClean="0"/>
              <a:t>rn</a:t>
            </a:r>
            <a:r>
              <a:rPr lang="en-US" sz="1800" dirty="0" smtClean="0"/>
              <a:t> x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Use the following command to get the </a:t>
            </a:r>
            <a:r>
              <a:rPr lang="en-US" dirty="0" err="1" smtClean="0"/>
              <a:t>frcmod</a:t>
            </a:r>
            <a:r>
              <a:rPr lang="en-US" dirty="0" smtClean="0"/>
              <a:t> file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parmchk</a:t>
            </a:r>
            <a:r>
              <a:rPr lang="en-US" dirty="0" smtClean="0"/>
              <a:t> -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x.prepi</a:t>
            </a:r>
            <a:r>
              <a:rPr lang="en-US" dirty="0" smtClean="0"/>
              <a:t> -f </a:t>
            </a:r>
            <a:r>
              <a:rPr lang="en-US" dirty="0" err="1" smtClean="0"/>
              <a:t>prepi</a:t>
            </a:r>
            <a:r>
              <a:rPr lang="en-US" dirty="0" smtClean="0"/>
              <a:t> -o </a:t>
            </a:r>
            <a:r>
              <a:rPr lang="en-US" dirty="0" err="1" smtClean="0"/>
              <a:t>x.frcmod</a:t>
            </a:r>
            <a:endParaRPr lang="en-US" dirty="0" smtClean="0"/>
          </a:p>
          <a:p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4045907" y="3006247"/>
            <a:ext cx="1327760" cy="3131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0774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Output </a:t>
            </a:r>
            <a:r>
              <a:rPr lang="en-US" dirty="0" err="1" smtClean="0"/>
              <a:t>frcmod</a:t>
            </a:r>
            <a:r>
              <a:rPr lang="en-US" dirty="0" smtClean="0"/>
              <a:t>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remark goes here</a:t>
            </a:r>
          </a:p>
          <a:p>
            <a:r>
              <a:rPr lang="en-US" dirty="0" smtClean="0"/>
              <a:t>MASS</a:t>
            </a:r>
          </a:p>
          <a:p>
            <a:r>
              <a:rPr lang="en-US" dirty="0" smtClean="0"/>
              <a:t>BOND</a:t>
            </a:r>
          </a:p>
          <a:p>
            <a:r>
              <a:rPr lang="en-US" dirty="0" smtClean="0"/>
              <a:t>ANGLE</a:t>
            </a:r>
          </a:p>
          <a:p>
            <a:r>
              <a:rPr lang="en-US" dirty="0" smtClean="0"/>
              <a:t>DIHE</a:t>
            </a:r>
          </a:p>
          <a:p>
            <a:r>
              <a:rPr lang="en-US" dirty="0" smtClean="0"/>
              <a:t>IMPROPER</a:t>
            </a:r>
          </a:p>
          <a:p>
            <a:r>
              <a:rPr lang="en-US" dirty="0" smtClean="0"/>
              <a:t>c3-o -c -</a:t>
            </a:r>
            <a:r>
              <a:rPr lang="en-US" dirty="0" err="1" smtClean="0"/>
              <a:t>os</a:t>
            </a:r>
            <a:r>
              <a:rPr lang="en-US" dirty="0" smtClean="0"/>
              <a:t>        10.5          180.0         2.0          General improper torsional angle (2 general atom types)</a:t>
            </a:r>
          </a:p>
          <a:p>
            <a:r>
              <a:rPr lang="en-US" dirty="0" smtClean="0"/>
              <a:t>c -c3-n -c3         1.1          180.0         2.0          General improper torsional angle (1 general atom type)</a:t>
            </a:r>
          </a:p>
          <a:p>
            <a:r>
              <a:rPr lang="en-US" dirty="0" smtClean="0"/>
              <a:t>n -o -c -</a:t>
            </a:r>
            <a:r>
              <a:rPr lang="en-US" dirty="0" err="1" smtClean="0"/>
              <a:t>os</a:t>
            </a:r>
            <a:r>
              <a:rPr lang="en-US" dirty="0" smtClean="0"/>
              <a:t>        10.5          180.0         2.0          General improper torsional angle (2 general atom types)</a:t>
            </a:r>
          </a:p>
          <a:p>
            <a:r>
              <a:rPr lang="en-US" dirty="0" smtClean="0"/>
              <a:t>NONBON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066450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</TotalTime>
  <Words>218</Words>
  <Application>Microsoft Office PowerPoint</Application>
  <PresentationFormat>Widescreen</PresentationFormat>
  <Paragraphs>26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Wisp</vt:lpstr>
      <vt:lpstr>Preparation of ligand with RESP charges using Gaussian and antechamber</vt:lpstr>
      <vt:lpstr>Method</vt:lpstr>
      <vt:lpstr>Output frcmod file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of ligand with RESP charges using Gaussian and antechamber</dc:title>
  <dc:creator>ashmer</dc:creator>
  <cp:lastModifiedBy>ashmer</cp:lastModifiedBy>
  <cp:revision>5</cp:revision>
  <dcterms:created xsi:type="dcterms:W3CDTF">2015-01-14T23:20:09Z</dcterms:created>
  <dcterms:modified xsi:type="dcterms:W3CDTF">2015-04-08T14:32:35Z</dcterms:modified>
</cp:coreProperties>
</file>