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799"/>
            <a:ext cx="6705600" cy="597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33400"/>
            <a:ext cx="7000126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381000"/>
            <a:ext cx="5791200" cy="572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Richa</cp:lastModifiedBy>
  <cp:revision>1</cp:revision>
  <dcterms:created xsi:type="dcterms:W3CDTF">2006-08-16T00:00:00Z</dcterms:created>
  <dcterms:modified xsi:type="dcterms:W3CDTF">2014-06-02T11:34:54Z</dcterms:modified>
</cp:coreProperties>
</file>